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DDDD7C-09D5-5E0D-4F00-8E78B40A3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7D0CDC3-6190-CE8A-7755-3756AA7E2D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DB13BB-114D-5239-5604-F1AA0DF54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0D46-16C8-0B48-94BB-960CA883664B}" type="datetimeFigureOut">
              <a:rPr lang="it-IT" smtClean="0"/>
              <a:t>24/10/23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59CB34-2343-577B-CE78-4DD49FFA4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3ACBAB-9E40-2002-E6FC-CEFC11386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C66D-BEB9-1E42-8344-0C5213ECB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0525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B2D4A8-19C3-4D76-91DF-A16CD2FDC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7A0DAE1-91DB-9941-D192-C239A13F91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42EF5BB-A521-3CF2-4A6D-5B8B0EDAD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0D46-16C8-0B48-94BB-960CA883664B}" type="datetimeFigureOut">
              <a:rPr lang="it-IT" smtClean="0"/>
              <a:t>24/10/23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21F73E-6275-A59D-5365-739012A11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666D8D-9651-0A02-868B-4635A214E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C66D-BEB9-1E42-8344-0C5213ECB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055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69FABA6-386A-4B95-49DD-38DF56D357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D8D4AC0-703C-63D9-2C0A-C1D3BF07C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ADE30D-884C-A878-C4EF-1C2FBEFE7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0D46-16C8-0B48-94BB-960CA883664B}" type="datetimeFigureOut">
              <a:rPr lang="it-IT" smtClean="0"/>
              <a:t>24/10/23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0720BA3-2441-3D2E-830D-A8A74661D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40BEEF8-324F-A995-B195-8AB015EF8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C66D-BEB9-1E42-8344-0C5213ECB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9026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12CF33-78A6-C566-1327-62D1EF7B8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8404D0-55DC-4CB5-B324-99E5F39D2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2CEC75-A535-216F-70A9-CE73BA64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0D46-16C8-0B48-94BB-960CA883664B}" type="datetimeFigureOut">
              <a:rPr lang="it-IT" smtClean="0"/>
              <a:t>24/10/23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FC71B5-C239-4214-29EA-93F40E89D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E26F83-03ED-D59A-1F48-7C0F8E414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C66D-BEB9-1E42-8344-0C5213ECB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3996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3B14B8-FDEF-2B56-7A85-84B512CB9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553FC3-6C94-E1CF-5D56-CCEF3AF54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FC4291-58DB-41D6-4344-464604061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0D46-16C8-0B48-94BB-960CA883664B}" type="datetimeFigureOut">
              <a:rPr lang="it-IT" smtClean="0"/>
              <a:t>24/10/23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BE05CBB-701D-2D5C-78E9-9549253B5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4E748C-24E6-3D38-7680-8876C7107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C66D-BEB9-1E42-8344-0C5213ECB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397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7B4CF7-8F12-8A48-A8BD-916F91877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74FE3C-B7C0-BC87-7CA3-D7A73925C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5A2A98B-5ECF-4C1D-6912-AAB607089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AFB93F7-6A67-6E05-859B-356736626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0D46-16C8-0B48-94BB-960CA883664B}" type="datetimeFigureOut">
              <a:rPr lang="it-IT" smtClean="0"/>
              <a:t>24/10/23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ABA1618-8B98-052D-C5A0-8D4D69E5A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D9A678A-FA67-FE1C-6022-AE3308008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C66D-BEB9-1E42-8344-0C5213ECB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929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FCA5A1-FF94-DDD4-229E-F16D20E0A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92788D2-A8AB-4299-7871-0EF8E0205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D266ABA-82DD-58B4-B986-6468F215C9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007C07A-17B9-FD53-D472-1C93F22DDB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8A10B82-C39A-E8E3-8743-09264F89D2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3D75D6D-282E-20D3-F6C7-4C1AD30AE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0D46-16C8-0B48-94BB-960CA883664B}" type="datetimeFigureOut">
              <a:rPr lang="it-IT" smtClean="0"/>
              <a:t>24/10/23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0AD3D7A-2214-0126-6FEF-D1923350A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9F53D46-7C08-D20B-E5F6-072C62970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C66D-BEB9-1E42-8344-0C5213ECB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3064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53F2B7-E78E-B5AC-EB1C-DCFBE8518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DFCDCB9-0369-ABA2-CA90-036DB5D97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0D46-16C8-0B48-94BB-960CA883664B}" type="datetimeFigureOut">
              <a:rPr lang="it-IT" smtClean="0"/>
              <a:t>24/10/23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09D8AAA-7AFF-8805-EC00-237A3ACAC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41F69BF-D1AD-2B9C-97C1-6FE807A8C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C66D-BEB9-1E42-8344-0C5213ECB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5077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D8ACF85-B178-07E3-9B46-79AEC48A0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0D46-16C8-0B48-94BB-960CA883664B}" type="datetimeFigureOut">
              <a:rPr lang="it-IT" smtClean="0"/>
              <a:t>24/10/23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F582B48-588C-FBAF-4FEF-BC54ECC33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3876154-7336-0F86-8C2D-DB62F309C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C66D-BEB9-1E42-8344-0C5213ECB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2573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D7EAE6-1A91-DBAE-F0A5-6D7B85F9B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43F06A-A5D7-B7C6-A928-2644AB9DB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26576C-0995-E91F-7EB7-474C28AEE2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5A3456F-6446-5DC1-C86D-8C0672EC8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0D46-16C8-0B48-94BB-960CA883664B}" type="datetimeFigureOut">
              <a:rPr lang="it-IT" smtClean="0"/>
              <a:t>24/10/23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DAECC16-B979-62DB-3992-63AF29D2D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A9973B2-4650-7E74-F2FB-CC3BB1961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C66D-BEB9-1E42-8344-0C5213ECB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6801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9403C7-C5B4-AB67-FCE4-FF165A4DF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F6A7373-8245-C9B3-00B8-5B3A60A2CF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C77BB79-1016-9D26-2456-9A0516D10F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F4FD8FE-56BB-6969-D806-9A3E8EB6A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0D46-16C8-0B48-94BB-960CA883664B}" type="datetimeFigureOut">
              <a:rPr lang="it-IT" smtClean="0"/>
              <a:t>24/10/23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D911829-3AEF-F31A-525A-7AA810EEE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099FAF-9540-D086-15DE-1A0596462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7C66D-BEB9-1E42-8344-0C5213ECB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5445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D30EB60-9DE3-F123-3F12-EA7D49EA4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DA31F9B-79D2-E913-775D-AE5ED2D48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60D5A3-2EF9-A530-B8D4-7128EC4C96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20D46-16C8-0B48-94BB-960CA883664B}" type="datetimeFigureOut">
              <a:rPr lang="it-IT" smtClean="0"/>
              <a:t>24/10/23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6ED0F9-D1FB-BB65-A03E-59B5F6E5B9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ABAF06-4C68-A2A1-929E-B3D081783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7C66D-BEB9-1E42-8344-0C5213ECB0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452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D1D3C48-BA9C-F708-3927-F4858A68ADA9}"/>
              </a:ext>
            </a:extLst>
          </p:cNvPr>
          <p:cNvSpPr txBox="1"/>
          <p:nvPr/>
        </p:nvSpPr>
        <p:spPr>
          <a:xfrm>
            <a:off x="3144078" y="1393896"/>
            <a:ext cx="5903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TITLE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DE2E638-E1B7-571C-381A-AC91FE69D1A0}"/>
              </a:ext>
            </a:extLst>
          </p:cNvPr>
          <p:cNvSpPr txBox="1"/>
          <p:nvPr/>
        </p:nvSpPr>
        <p:spPr>
          <a:xfrm>
            <a:off x="1510748" y="5903843"/>
            <a:ext cx="1743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Authors</a:t>
            </a:r>
            <a:r>
              <a:rPr lang="it-IT" dirty="0"/>
              <a:t>’ </a:t>
            </a:r>
            <a:r>
              <a:rPr lang="it-IT" dirty="0" err="1"/>
              <a:t>citation</a:t>
            </a: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3C83DD3-0E08-0774-C7A9-A0193F1286E6}"/>
              </a:ext>
            </a:extLst>
          </p:cNvPr>
          <p:cNvSpPr txBox="1"/>
          <p:nvPr/>
        </p:nvSpPr>
        <p:spPr>
          <a:xfrm>
            <a:off x="5893905" y="5878204"/>
            <a:ext cx="1529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VGA </a:t>
            </a:r>
            <a:r>
              <a:rPr lang="it-IT" dirty="0" err="1"/>
              <a:t>realisator</a:t>
            </a:r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6711F94-CFAF-A3F9-A9C6-2E3F2C47D809}"/>
              </a:ext>
            </a:extLst>
          </p:cNvPr>
          <p:cNvSpPr txBox="1"/>
          <p:nvPr/>
        </p:nvSpPr>
        <p:spPr>
          <a:xfrm>
            <a:off x="492462" y="1952368"/>
            <a:ext cx="2361949" cy="31393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METHOD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493C3FF-898B-3890-978C-D324068649C0}"/>
              </a:ext>
            </a:extLst>
          </p:cNvPr>
          <p:cNvSpPr txBox="1"/>
          <p:nvPr/>
        </p:nvSpPr>
        <p:spPr>
          <a:xfrm>
            <a:off x="4712930" y="1952368"/>
            <a:ext cx="2361949" cy="31393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RESULTS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3A53057D-FEA9-0826-0274-7F6D7C318C9F}"/>
              </a:ext>
            </a:extLst>
          </p:cNvPr>
          <p:cNvSpPr txBox="1"/>
          <p:nvPr/>
        </p:nvSpPr>
        <p:spPr>
          <a:xfrm>
            <a:off x="8633709" y="1952367"/>
            <a:ext cx="2361949" cy="31393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CONCLUSIONS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6" name="Immagine 5" descr="Immagine che contiene testo, schermata, Carattere, aqua&#10;&#10;Descrizione generata automaticamente">
            <a:extLst>
              <a:ext uri="{FF2B5EF4-FFF2-40B4-BE49-F238E27FC236}">
                <a16:creationId xmlns:a16="http://schemas.microsoft.com/office/drawing/2014/main" id="{7F951E35-508A-F207-4DA6-EABCB00FCA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2458"/>
            <a:ext cx="7772400" cy="965361"/>
          </a:xfrm>
          <a:prstGeom prst="rect">
            <a:avLst/>
          </a:prstGeom>
        </p:spPr>
      </p:pic>
      <p:pic>
        <p:nvPicPr>
          <p:cNvPr id="11" name="Immagine 10" descr="Immagine che contiene testo, schermata, Carattere, design&#10;&#10;Descrizione generata automaticamente">
            <a:extLst>
              <a:ext uri="{FF2B5EF4-FFF2-40B4-BE49-F238E27FC236}">
                <a16:creationId xmlns:a16="http://schemas.microsoft.com/office/drawing/2014/main" id="{8873BBCC-2B89-772B-EF3B-7E0D864D8E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3713" y="5234669"/>
            <a:ext cx="1090654" cy="1464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5879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</Words>
  <Application>Microsoft Macintosh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Michele Moscato</dc:creator>
  <cp:lastModifiedBy>Michele Moscato</cp:lastModifiedBy>
  <cp:revision>2</cp:revision>
  <dcterms:created xsi:type="dcterms:W3CDTF">2023-10-12T15:18:42Z</dcterms:created>
  <dcterms:modified xsi:type="dcterms:W3CDTF">2023-10-24T07:25:20Z</dcterms:modified>
</cp:coreProperties>
</file>